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3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3DF1CD-3AC9-44E7-9312-90A53A2219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AEA6D08-96A9-478D-A401-477ECEF3D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2154E6C-4349-407E-9DB6-B86E9A2A6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9E7C4-7B28-4032-8A14-EEBDB117F184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7BC54E2-BFA3-43FA-AC5F-E7B4D42C5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F3B758D-7AD2-418D-B0C4-69C0359C8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EF2A9-FD9D-4A61-99D7-F670CE66261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4090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DDF136-740A-4BE6-A0BB-DD206DAF1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B66D3DC-1E6A-486F-A145-BF68FF3647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30B8936-4392-48A5-89D2-219C20727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9E7C4-7B28-4032-8A14-EEBDB117F184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F90C9E8-FA57-44E3-BDE2-E6163439D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4F5AF69-194D-43C5-A389-EED040556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EF2A9-FD9D-4A61-99D7-F670CE66261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472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9477E5A7-DC65-44E0-9C9B-31D9BB0915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6D4A241-E382-45E4-94F7-F277FB64FC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5A5E273-BF14-4625-BEA1-8E6241134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9E7C4-7B28-4032-8A14-EEBDB117F184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4528721-AFAE-4AB0-A716-88BD88A9A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1A9D795-A928-4864-9539-68A11A2AC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EF2A9-FD9D-4A61-99D7-F670CE66261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5184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CAD1A0-0F1A-43CA-8604-349C18979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A1C2C8-D85D-4D1F-A456-E357BE839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813D0F1-1082-4623-8513-C8A3C9BCF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9E7C4-7B28-4032-8A14-EEBDB117F184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4EE09F3-002E-40C1-9A24-E75DA338A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A30B15B-D2EF-415E-934D-55AC57721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EF2A9-FD9D-4A61-99D7-F670CE66261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2672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93EA13-A0E3-4AA3-B716-D9D876284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F8436AE-20E7-4D66-A497-4CC9E3C0C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1D3770-3BEF-490B-B9C4-B46359AF7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9E7C4-7B28-4032-8A14-EEBDB117F184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E690733-E8DD-4ADC-919A-B825EC01F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20EEAEA-32B8-4B4F-938C-E07AD4934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EF2A9-FD9D-4A61-99D7-F670CE66261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7132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0B6737-419B-46D8-8EE6-BF23ADF0D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3DA1822-2FF5-4519-959E-2E603F7553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C342BDC-F09D-4FFD-AF5C-4E2C2B10B2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0CD4712-2768-45AE-94C8-00515FB86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9E7C4-7B28-4032-8A14-EEBDB117F184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1B103CE-644E-4A25-B2A9-D2031F507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2C7A405-A84D-4CAB-BBCB-27DAFAC0E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EF2A9-FD9D-4A61-99D7-F670CE66261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9036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1F28BF-88BE-4EBF-9927-BC18B1CCA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350E30E-42B7-4F30-AF1F-652733091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46C44A5-81E6-4BB8-BC6F-41B28BD3C7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605BA0B2-DE09-4AEA-887D-4B21DF23D6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D5A977E-048F-4253-8665-3C58F63213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43CB7B3-18A4-42C1-BEDC-FC821A9C9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9E7C4-7B28-4032-8A14-EEBDB117F184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42EBA4EA-09B9-4BAC-9D33-7D066E23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2B04D4E0-5CAA-4DA3-9CC4-469A2EFA5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EF2A9-FD9D-4A61-99D7-F670CE66261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1891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7246DB-50F3-4E87-8308-32C72DD9D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5BCE7A3-DA87-4286-A9F0-D528DC5DE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9E7C4-7B28-4032-8A14-EEBDB117F184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C5E2460-A0D5-44B3-89B4-506780C7B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213F947-C5DD-4B9A-8EA5-73CA0A671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EF2A9-FD9D-4A61-99D7-F670CE66261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0262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E5292FF-632F-4717-B278-DDD8B7B1D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9E7C4-7B28-4032-8A14-EEBDB117F184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26FB821-8699-4E38-8116-28622C301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4865E70-B6D8-44C7-ACAA-54DF9B4AF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EF2A9-FD9D-4A61-99D7-F670CE66261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596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9F56E11-CA4D-4D40-92E9-08B2AAA75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DF64483-D6D9-4E39-B0E4-06BE4966C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59C11BB-2973-49CE-A76B-F0B81AB41A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8EC8A93-AFBE-463B-9D9F-00C058F5F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9E7C4-7B28-4032-8A14-EEBDB117F184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9BE52BB-2F0F-4E58-A5C8-4A0A0D5D4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F82FB19-0FBD-4F99-B5FF-A634ABCC1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EF2A9-FD9D-4A61-99D7-F670CE66261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9498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3BA1C7-DF60-4A5F-B86A-284F18B3A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2F54F2D9-9827-4858-B2FA-2AD3FFF6F6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295EA0C-A608-41EF-BBE1-4BD8808C8A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E2E19C9-EBD6-437B-8955-1F458F8BF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9E7C4-7B28-4032-8A14-EEBDB117F184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203BC37-8B90-45C5-BEFA-661D169B8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E6B6691-334F-4EB2-A442-4B3D6BA42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EF2A9-FD9D-4A61-99D7-F670CE66261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055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FBA9675-6D46-4751-8014-63A304953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47D00C6-2DC6-4E1C-A297-4C43BBFEC4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5AACEFA-24BC-40A6-9361-FF6273DD6B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9E7C4-7B28-4032-8A14-EEBDB117F184}" type="datetimeFigureOut">
              <a:rPr lang="sv-SE" smtClean="0"/>
              <a:t>2020-04-01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F779513-6DC8-4C1A-9708-ABC5BC0CB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CC744B7-662C-48E6-9A71-A281C9F5FA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EF2A9-FD9D-4A61-99D7-F670CE66261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206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9395D517-9A7C-4977-87C0-59ABA07393A1}"/>
              </a:ext>
            </a:extLst>
          </p:cNvPr>
          <p:cNvSpPr/>
          <p:nvPr/>
        </p:nvSpPr>
        <p:spPr>
          <a:xfrm>
            <a:off x="3048000" y="1859340"/>
            <a:ext cx="6096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sv-SE" dirty="0">
                <a:solidFill>
                  <a:srgbClr val="383838"/>
                </a:solidFill>
                <a:latin typeface="inherit"/>
              </a:rPr>
              <a:t>Militär snabbmatch omfattar normalt 12 serier om vardera 5 skott. Skjuttiderna är 10, 8 respektive 6 sekunder. I en helmatch skjuts 4 serier på varje visningstid.</a:t>
            </a:r>
          </a:p>
          <a:p>
            <a:pPr fontAlgn="base"/>
            <a:r>
              <a:rPr lang="sv-SE" dirty="0">
                <a:solidFill>
                  <a:srgbClr val="383838"/>
                </a:solidFill>
                <a:latin typeface="inherit"/>
              </a:rPr>
              <a:t>Militär snabbmatch kan skjutas med vapengrupp A, B, C och R. Eftersom samtliga vapengrupper har samma skjuttid, tillåts stödhand i vapengrupp A och R. Skyttar som under året fyller 70 år eller mer får använda stödhand även i vapengrupp B och i klass Veteran Äldre.</a:t>
            </a:r>
          </a:p>
          <a:p>
            <a:pPr fontAlgn="base"/>
            <a:r>
              <a:rPr lang="sv-SE" dirty="0">
                <a:solidFill>
                  <a:srgbClr val="383838"/>
                </a:solidFill>
                <a:latin typeface="inherit"/>
              </a:rPr>
              <a:t>Tavlan som används är den internationella snabbpistoltavlan.</a:t>
            </a:r>
          </a:p>
          <a:p>
            <a:pPr fontAlgn="base"/>
            <a:r>
              <a:rPr lang="sv-SE" dirty="0">
                <a:solidFill>
                  <a:srgbClr val="383838"/>
                </a:solidFill>
                <a:latin typeface="inherit"/>
              </a:rPr>
              <a:t>De svenska reglerna är baserade på reglerna från CISM (International </a:t>
            </a:r>
            <a:r>
              <a:rPr lang="sv-SE" dirty="0" err="1">
                <a:solidFill>
                  <a:srgbClr val="383838"/>
                </a:solidFill>
                <a:latin typeface="inherit"/>
              </a:rPr>
              <a:t>Military</a:t>
            </a:r>
            <a:r>
              <a:rPr lang="sv-SE" dirty="0">
                <a:solidFill>
                  <a:srgbClr val="383838"/>
                </a:solidFill>
                <a:latin typeface="inherit"/>
              </a:rPr>
              <a:t> Sport Council).</a:t>
            </a:r>
          </a:p>
        </p:txBody>
      </p:sp>
    </p:spTree>
    <p:extLst>
      <p:ext uri="{BB962C8B-B14F-4D97-AF65-F5344CB8AC3E}">
        <p14:creationId xmlns:p14="http://schemas.microsoft.com/office/powerpoint/2010/main" val="2870727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104</Words>
  <Application>Microsoft Office PowerPoint</Application>
  <PresentationFormat>Bredbild</PresentationFormat>
  <Paragraphs>4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inherit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Jan-Åke Lindström</dc:creator>
  <cp:lastModifiedBy>Jan-Åke Lindström</cp:lastModifiedBy>
  <cp:revision>1</cp:revision>
  <dcterms:created xsi:type="dcterms:W3CDTF">2020-04-01T16:54:02Z</dcterms:created>
  <dcterms:modified xsi:type="dcterms:W3CDTF">2020-04-01T16:55:07Z</dcterms:modified>
</cp:coreProperties>
</file>